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92" autoAdjust="0"/>
    <p:restoredTop sz="94660"/>
  </p:normalViewPr>
  <p:slideViewPr>
    <p:cSldViewPr>
      <p:cViewPr varScale="1">
        <p:scale>
          <a:sx n="73" d="100"/>
          <a:sy n="73" d="100"/>
        </p:scale>
        <p:origin x="-11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DC151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1958"/>
            <a:ext cx="9144000" cy="6756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МДОУ – детский сад №4 р.п. Земетчино представляет…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DC151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3" y="4357670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DC151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4357694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C151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1071546"/>
            <a:ext cx="2500330" cy="187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ram27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643182"/>
            <a:ext cx="6000792" cy="85725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Кушаем </a:t>
            </a:r>
            <a:r>
              <a:rPr lang="ru-RU" sz="32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аппетитом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51201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00496" y="142852"/>
            <a:ext cx="2471726" cy="1853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C112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2500306"/>
            <a:ext cx="2095515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DC10250.JPG"/>
          <p:cNvPicPr>
            <a:picLocks noChangeAspect="1"/>
          </p:cNvPicPr>
          <p:nvPr/>
        </p:nvPicPr>
        <p:blipFill>
          <a:blip r:embed="rId5" cstate="print"/>
          <a:srcRect t="25731"/>
          <a:stretch>
            <a:fillRect/>
          </a:stretch>
        </p:blipFill>
        <p:spPr>
          <a:xfrm>
            <a:off x="2357422" y="3643314"/>
            <a:ext cx="4071934" cy="2268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DC143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571744"/>
            <a:ext cx="1785918" cy="1339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DC14383.JPG"/>
          <p:cNvPicPr>
            <a:picLocks noChangeAspect="1"/>
          </p:cNvPicPr>
          <p:nvPr/>
        </p:nvPicPr>
        <p:blipFill>
          <a:blip r:embed="rId7" cstate="print"/>
          <a:srcRect l="15625"/>
          <a:stretch>
            <a:fillRect/>
          </a:stretch>
        </p:blipFill>
        <p:spPr>
          <a:xfrm>
            <a:off x="7000892" y="4500570"/>
            <a:ext cx="1848463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SDC1439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71670" y="1285860"/>
            <a:ext cx="2095515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SDC14397.JPG"/>
          <p:cNvPicPr>
            <a:picLocks noChangeAspect="1"/>
          </p:cNvPicPr>
          <p:nvPr/>
        </p:nvPicPr>
        <p:blipFill>
          <a:blip r:embed="rId9" cstate="print"/>
          <a:srcRect l="15625" t="17708" r="4687"/>
          <a:stretch>
            <a:fillRect/>
          </a:stretch>
        </p:blipFill>
        <p:spPr>
          <a:xfrm>
            <a:off x="0" y="142852"/>
            <a:ext cx="1936972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isney-3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Принимаем участие в районных мероприятиях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60101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15074" y="785794"/>
            <a:ext cx="276226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10104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2918"/>
            <a:ext cx="176809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10103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4714884"/>
            <a:ext cx="2571767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1010410.JPG"/>
          <p:cNvPicPr>
            <a:picLocks noChangeAspect="1"/>
          </p:cNvPicPr>
          <p:nvPr/>
        </p:nvPicPr>
        <p:blipFill>
          <a:blip r:embed="rId6" cstate="print"/>
          <a:srcRect t="7291" r="38281" b="16666"/>
          <a:stretch>
            <a:fillRect/>
          </a:stretch>
        </p:blipFill>
        <p:spPr>
          <a:xfrm>
            <a:off x="214282" y="4714884"/>
            <a:ext cx="2071702" cy="1914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33172646_minnie-watering-flowers-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142852"/>
            <a:ext cx="4286280" cy="64294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Любим праздники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98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958026" y="5334074"/>
            <a:ext cx="2185974" cy="1523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98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1357290" cy="1946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98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0"/>
            <a:ext cx="1500166" cy="2151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9906.jpg"/>
          <p:cNvPicPr>
            <a:picLocks noChangeAspect="1"/>
          </p:cNvPicPr>
          <p:nvPr/>
        </p:nvPicPr>
        <p:blipFill>
          <a:blip r:embed="rId6" cstate="print"/>
          <a:srcRect b="7339"/>
          <a:stretch>
            <a:fillRect/>
          </a:stretch>
        </p:blipFill>
        <p:spPr>
          <a:xfrm>
            <a:off x="3000364" y="4143380"/>
            <a:ext cx="3388377" cy="2267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48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071678"/>
            <a:ext cx="2428860" cy="182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SDC1266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7482" y="2214554"/>
            <a:ext cx="247651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Изображение 630.jpg"/>
          <p:cNvPicPr>
            <a:picLocks noChangeAspect="1"/>
          </p:cNvPicPr>
          <p:nvPr/>
        </p:nvPicPr>
        <p:blipFill>
          <a:blip r:embed="rId9" cstate="print"/>
          <a:srcRect t="10909" r="21818"/>
          <a:stretch>
            <a:fillRect/>
          </a:stretch>
        </p:blipFill>
        <p:spPr>
          <a:xfrm>
            <a:off x="0" y="4721132"/>
            <a:ext cx="2500298" cy="213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6ad06_20e41e5e_X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9021" y="-12320"/>
            <a:ext cx="9160426" cy="687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5643602" cy="72547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Дышим свежим воздухом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DC151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43306" y="4786322"/>
            <a:ext cx="2502958" cy="1877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C15151.JPG"/>
          <p:cNvPicPr>
            <a:picLocks noChangeAspect="1"/>
          </p:cNvPicPr>
          <p:nvPr/>
        </p:nvPicPr>
        <p:blipFill>
          <a:blip r:embed="rId4" cstate="print"/>
          <a:srcRect l="12500"/>
          <a:stretch>
            <a:fillRect/>
          </a:stretch>
        </p:blipFill>
        <p:spPr>
          <a:xfrm>
            <a:off x="3357554" y="1857364"/>
            <a:ext cx="2500330" cy="2143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DC151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214290"/>
            <a:ext cx="2500266" cy="187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DC1516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4357694"/>
            <a:ext cx="2214514" cy="1660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5120121.JPG"/>
          <p:cNvPicPr>
            <a:picLocks noChangeAspect="1"/>
          </p:cNvPicPr>
          <p:nvPr/>
        </p:nvPicPr>
        <p:blipFill>
          <a:blip r:embed="rId7" cstate="print"/>
          <a:srcRect t="22916" r="16666" b="11458"/>
          <a:stretch>
            <a:fillRect/>
          </a:stretch>
        </p:blipFill>
        <p:spPr>
          <a:xfrm>
            <a:off x="214282" y="785795"/>
            <a:ext cx="2143140" cy="225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72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9021" y="-12320"/>
            <a:ext cx="9160426" cy="687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Создайте сказку детям, чтобы они поверили в чудеса!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755503963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4782"/>
            <a:ext cx="9144000" cy="6843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929718" cy="129697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Всегда рады видеть вас на нашей планете детства!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DC143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5682"/>
          <a:stretch>
            <a:fillRect/>
          </a:stretch>
        </p:blipFill>
        <p:spPr>
          <a:xfrm>
            <a:off x="142844" y="1428736"/>
            <a:ext cx="3394472" cy="4268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18ce6_f7e6e6c_X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41259"/>
            <a:ext cx="9165216" cy="6816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детей или…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DC126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29388" y="428604"/>
            <a:ext cx="2228837" cy="1671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1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785794"/>
            <a:ext cx="2428892" cy="1821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190658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93779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0006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…учимся дружить вместе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30500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71934" y="785794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6210212.JPG"/>
          <p:cNvPicPr>
            <a:picLocks noChangeAspect="1"/>
          </p:cNvPicPr>
          <p:nvPr/>
        </p:nvPicPr>
        <p:blipFill>
          <a:blip r:embed="rId4" cstate="print"/>
          <a:srcRect t="23944" r="7042" b="16901"/>
          <a:stretch>
            <a:fillRect/>
          </a:stretch>
        </p:blipFill>
        <p:spPr>
          <a:xfrm>
            <a:off x="3357554" y="4572008"/>
            <a:ext cx="3143272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DC142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357430"/>
            <a:ext cx="1643056" cy="2190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23ac88cb7533ca05d0c7c371c2_pre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0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4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Эти счастливые минуты игр и развлечений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DC142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0023178">
            <a:off x="283204" y="952307"/>
            <a:ext cx="247651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C119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92554">
            <a:off x="6500826" y="785794"/>
            <a:ext cx="2285952" cy="1714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12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990045">
            <a:off x="252881" y="4049285"/>
            <a:ext cx="2190699" cy="164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3110067.JPG"/>
          <p:cNvPicPr>
            <a:picLocks noChangeAspect="1"/>
          </p:cNvPicPr>
          <p:nvPr/>
        </p:nvPicPr>
        <p:blipFill>
          <a:blip r:embed="rId6" cstate="print"/>
          <a:srcRect t="23958"/>
          <a:stretch>
            <a:fillRect/>
          </a:stretch>
        </p:blipFill>
        <p:spPr>
          <a:xfrm rot="727087">
            <a:off x="6684603" y="3109602"/>
            <a:ext cx="1928808" cy="1955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95_-_simba_nuzzles_kiar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578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5829312" cy="642942"/>
          </a:xfrm>
        </p:spPr>
        <p:txBody>
          <a:bodyPr>
            <a:normAutofit/>
          </a:bodyPr>
          <a:lstStyle/>
          <a:p>
            <a:pPr algn="r"/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Перенимаем опыт старших…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DC120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929454" y="214290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C143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857232"/>
            <a:ext cx="1607337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DC12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2285992"/>
            <a:ext cx="2071638" cy="1553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бритни 1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4286256"/>
            <a:ext cx="2285952" cy="1714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DC1198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4643446"/>
            <a:ext cx="2190701" cy="1643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wapos_ru_40255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5852"/>
            <a:ext cx="9144000" cy="6822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5500726" cy="64294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но многое уже умеем сами: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11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30936" r="17028"/>
          <a:stretch>
            <a:fillRect/>
          </a:stretch>
        </p:blipFill>
        <p:spPr>
          <a:xfrm>
            <a:off x="7215206" y="1285861"/>
            <a:ext cx="1500198" cy="1664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518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643446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DC119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3" y="1142984"/>
            <a:ext cx="2190765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1010431.JPG"/>
          <p:cNvPicPr>
            <a:picLocks noChangeAspect="1"/>
          </p:cNvPicPr>
          <p:nvPr/>
        </p:nvPicPr>
        <p:blipFill>
          <a:blip r:embed="rId6" cstate="print"/>
          <a:srcRect l="3241" t="25000" r="66667" b="34375"/>
          <a:stretch>
            <a:fillRect/>
          </a:stretch>
        </p:blipFill>
        <p:spPr>
          <a:xfrm>
            <a:off x="7429520" y="3643314"/>
            <a:ext cx="1428742" cy="2571768"/>
          </a:xfrm>
          <a:prstGeom prst="rect">
            <a:avLst/>
          </a:prstGeom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00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7044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4257676" cy="5825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Занимаемся спортом!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шалашовы 0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928926" y="2928934"/>
            <a:ext cx="2670424" cy="1780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C142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714356"/>
            <a:ext cx="2143076" cy="1607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DC102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857760"/>
            <a:ext cx="2214514" cy="1660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DC14279.JPG"/>
          <p:cNvPicPr>
            <a:picLocks noChangeAspect="1"/>
          </p:cNvPicPr>
          <p:nvPr/>
        </p:nvPicPr>
        <p:blipFill>
          <a:blip r:embed="rId6" cstate="print"/>
          <a:srcRect t="26042" r="10937" b="17708"/>
          <a:stretch>
            <a:fillRect/>
          </a:stretch>
        </p:blipFill>
        <p:spPr>
          <a:xfrm>
            <a:off x="5572132" y="4929198"/>
            <a:ext cx="3357554" cy="159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DC14229.JPG"/>
          <p:cNvPicPr>
            <a:picLocks noChangeAspect="1"/>
          </p:cNvPicPr>
          <p:nvPr/>
        </p:nvPicPr>
        <p:blipFill>
          <a:blip r:embed="rId7" cstate="print"/>
          <a:srcRect l="15625" t="14583" r="21875" b="8333"/>
          <a:stretch>
            <a:fillRect/>
          </a:stretch>
        </p:blipFill>
        <p:spPr>
          <a:xfrm>
            <a:off x="7429520" y="1857364"/>
            <a:ext cx="1467375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5235"/>
            <a:ext cx="9144000" cy="6723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7630" y="214290"/>
            <a:ext cx="5186370" cy="86834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Рисуем с удовольствием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62102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2264" t="16798" r="9905" b="654"/>
          <a:stretch>
            <a:fillRect/>
          </a:stretch>
        </p:blipFill>
        <p:spPr>
          <a:xfrm>
            <a:off x="214283" y="214290"/>
            <a:ext cx="2428892" cy="1932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C11951.JPG"/>
          <p:cNvPicPr>
            <a:picLocks noChangeAspect="1"/>
          </p:cNvPicPr>
          <p:nvPr/>
        </p:nvPicPr>
        <p:blipFill>
          <a:blip r:embed="rId4" cstate="print"/>
          <a:srcRect l="10156" r="3125"/>
          <a:stretch>
            <a:fillRect/>
          </a:stretch>
        </p:blipFill>
        <p:spPr>
          <a:xfrm>
            <a:off x="6572264" y="4500570"/>
            <a:ext cx="2286016" cy="1977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DC14368.JPG"/>
          <p:cNvPicPr>
            <a:picLocks noChangeAspect="1"/>
          </p:cNvPicPr>
          <p:nvPr/>
        </p:nvPicPr>
        <p:blipFill>
          <a:blip r:embed="rId5" cstate="print"/>
          <a:srcRect t="14583"/>
          <a:stretch>
            <a:fillRect/>
          </a:stretch>
        </p:blipFill>
        <p:spPr>
          <a:xfrm>
            <a:off x="214282" y="3786190"/>
            <a:ext cx="2446288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-101-dalmatians-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6089" cy="6843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4820" y="285728"/>
            <a:ext cx="4829180" cy="86834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Дружно отдыхаем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71501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32515"/>
          <a:stretch>
            <a:fillRect/>
          </a:stretch>
        </p:blipFill>
        <p:spPr>
          <a:xfrm>
            <a:off x="214282" y="214291"/>
            <a:ext cx="214361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C101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928670"/>
            <a:ext cx="3000332" cy="2250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DC102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643446"/>
            <a:ext cx="2643142" cy="1982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 423.jpg"/>
          <p:cNvPicPr>
            <a:picLocks noChangeAspect="1"/>
          </p:cNvPicPr>
          <p:nvPr/>
        </p:nvPicPr>
        <p:blipFill>
          <a:blip r:embed="rId6" cstate="print"/>
          <a:srcRect l="16666" t="39584" r="25000"/>
          <a:stretch>
            <a:fillRect/>
          </a:stretch>
        </p:blipFill>
        <p:spPr>
          <a:xfrm>
            <a:off x="3071802" y="3286124"/>
            <a:ext cx="1500189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DC102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4357694"/>
            <a:ext cx="276226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71</Words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МДОУ – детский сад №4 р.п. Земетчино представляет…</vt:lpstr>
      <vt:lpstr>Воспитание детей или…</vt:lpstr>
      <vt:lpstr>…учимся дружить вместе</vt:lpstr>
      <vt:lpstr>Эти счастливые минуты игр и развлечений</vt:lpstr>
      <vt:lpstr>Перенимаем опыт старших…</vt:lpstr>
      <vt:lpstr>… но многое уже умеем сами:</vt:lpstr>
      <vt:lpstr>Занимаемся спортом!</vt:lpstr>
      <vt:lpstr>Рисуем с удовольствием</vt:lpstr>
      <vt:lpstr>Дружно отдыхаем</vt:lpstr>
      <vt:lpstr>Кушаем с аппетитом</vt:lpstr>
      <vt:lpstr>Принимаем участие в районных мероприятиях</vt:lpstr>
      <vt:lpstr>Любим праздники</vt:lpstr>
      <vt:lpstr>Дышим свежим воздухом</vt:lpstr>
      <vt:lpstr>Создайте сказку детям, чтобы они поверили в чудеса!</vt:lpstr>
      <vt:lpstr>Спасибо за внимание! Всегда рады видеть вас на нашей планете детства!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– детский сад №4 р.п. Земетчино представляет…</dc:title>
  <dc:creator>user</dc:creator>
  <cp:lastModifiedBy>user</cp:lastModifiedBy>
  <cp:revision>21</cp:revision>
  <dcterms:created xsi:type="dcterms:W3CDTF">2011-08-12T09:21:12Z</dcterms:created>
  <dcterms:modified xsi:type="dcterms:W3CDTF">2011-08-12T12:42:45Z</dcterms:modified>
</cp:coreProperties>
</file>